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webextensions/webextension1.xml" ContentType="application/vnd.ms-office.webextens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63" r:id="rId2"/>
    <p:sldMasterId id="2147483730" r:id="rId3"/>
  </p:sldMasterIdLst>
  <p:sldIdLst>
    <p:sldId id="256" r:id="rId4"/>
    <p:sldId id="275" r:id="rId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08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7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35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58D9-C8B6-E641-837B-021B49944276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0876-8A52-1743-8D38-2A283CA88F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1147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58D9-C8B6-E641-837B-021B49944276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0876-8A52-1743-8D38-2A283CA88F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976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58D9-C8B6-E641-837B-021B49944276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0876-8A52-1743-8D38-2A283CA88F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5804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58D9-C8B6-E641-837B-021B49944276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0876-8A52-1743-8D38-2A283CA88F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1306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8926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357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58D9-C8B6-E641-837B-021B49944276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0876-8A52-1743-8D38-2A283CA88F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424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58D9-C8B6-E641-837B-021B49944276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0876-8A52-1743-8D38-2A283CA88F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824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58D9-C8B6-E641-837B-021B49944276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0876-8A52-1743-8D38-2A283CA88F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594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58D9-C8B6-E641-837B-021B49944276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0876-8A52-1743-8D38-2A283CA88F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477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58D9-C8B6-E641-837B-021B49944276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0876-8A52-1743-8D38-2A283CA88F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587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58D9-C8B6-E641-837B-021B49944276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0876-8A52-1743-8D38-2A283CA88F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7047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58D9-C8B6-E641-837B-021B49944276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0876-8A52-1743-8D38-2A283CA88F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932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9E2BFCF9-2E48-8DA1-D3CC-A02FBDFBC7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44414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57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0803A30B-ACCF-4647-ED4A-780CF007C3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270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224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1/relationships/webextension" Target="../webextensions/webextension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52C1A054-5E32-E620-3319-862C59FF6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41488" cy="685800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252DD8EB-1A40-793E-0922-664E227AE620}"/>
              </a:ext>
            </a:extLst>
          </p:cNvPr>
          <p:cNvSpPr txBox="1"/>
          <p:nvPr/>
        </p:nvSpPr>
        <p:spPr>
          <a:xfrm>
            <a:off x="4178127" y="626600"/>
            <a:ext cx="7766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latin typeface="Merriweather Light" pitchFamily="2" charset="0"/>
              </a:rPr>
              <a:t>Dodatek – Zebra BI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D7CCE53-4CB6-B253-9D38-132EDF9350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5969" y="298610"/>
            <a:ext cx="949579" cy="834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093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DBB07C8-2704-785F-A295-79B9CCDB4BAC}"/>
              </a:ext>
            </a:extLst>
          </p:cNvPr>
          <p:cNvSpPr/>
          <p:nvPr/>
        </p:nvSpPr>
        <p:spPr>
          <a:xfrm>
            <a:off x="-30956" y="6465665"/>
            <a:ext cx="12222956" cy="401444"/>
          </a:xfrm>
          <a:prstGeom prst="rect">
            <a:avLst/>
          </a:prstGeom>
          <a:solidFill>
            <a:srgbClr val="E108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CF14850B-3B7C-B28C-EA57-9FA0E8B59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5969" y="298610"/>
            <a:ext cx="949579" cy="834865"/>
          </a:xfrm>
          <a:prstGeom prst="rect">
            <a:avLst/>
          </a:prstGeom>
        </p:spPr>
      </p:pic>
      <mc:AlternateContent xmlns:mc="http://schemas.openxmlformats.org/markup-compatibility/2006">
        <mc:Choice xmlns:we="http://schemas.microsoft.com/office/webextensions/webextension/2010/11" xmlns:pca="http://schemas.microsoft.com/office/powerpoint/2013/contentapp" Requires="we pca">
          <p:graphicFrame>
            <p:nvGraphicFramePr>
              <p:cNvPr id="10" name="Dodatek 9">
                <a:extLst>
                  <a:ext uri="{FF2B5EF4-FFF2-40B4-BE49-F238E27FC236}">
                    <a16:creationId xmlns:a16="http://schemas.microsoft.com/office/drawing/2014/main" id="{05A4BD80-46E8-6B2C-DD2F-6E4DB1F942C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395695"/>
                  </p:ext>
                </p:extLst>
              </p:nvPr>
            </p:nvGraphicFramePr>
            <p:xfrm>
              <a:off x="619124" y="933450"/>
              <a:ext cx="10191751" cy="4991099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3"/>
              </a:graphicData>
            </a:graphic>
          </p:graphicFrame>
        </mc:Choice>
        <mc:Fallback>
          <p:pic>
            <p:nvPicPr>
              <p:cNvPr id="10" name="Dodatek 9">
                <a:extLst>
                  <a:ext uri="{FF2B5EF4-FFF2-40B4-BE49-F238E27FC236}">
                    <a16:creationId xmlns:a16="http://schemas.microsoft.com/office/drawing/2014/main" id="{05A4BD80-46E8-6B2C-DD2F-6E4DB1F942C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9124" y="933450"/>
                <a:ext cx="10191751" cy="4991099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9662108"/>
      </p:ext>
    </p:extLst>
  </p:cSld>
  <p:clrMapOvr>
    <a:masterClrMapping/>
  </p:clrMapOvr>
</p:sld>
</file>

<file path=ppt/theme/theme1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AE6F2518-B084-4896-AF52-66CC2144AA26}"/>
    </a:ext>
  </a:extLst>
</a:theme>
</file>

<file path=ppt/webextensions/_rels/webextension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webextensions/webextension1.xml><?xml version="1.0" encoding="utf-8"?>
<we:webextension xmlns:we="http://schemas.microsoft.com/office/webextensions/webextension/2010/11" id="{1CBC1DDC-FA11-4DA9-B987-3A940479359A}">
  <we:reference id="wa200004688" version="1.0.4.0" store="en-US" storeType="OMEX"/>
  <we:alternateReferences>
    <we:reference id="WA200004688" version="1.0.4.0" store="" storeType="OMEX"/>
  </we:alternateReferences>
  <we:properties>
    <we:property name="ChartChooserStore" value="{&quot;isVisible&quot;:false,&quot;selectedDimension&quot;:&quot;time&quot;,&quot;selectedChart&quot;:&quot;time-comparison-column&quot;,&quot;areComments&quot;:true}"/>
    <we:property name="ChartSettings" value="{&quot;locale&quot;:&quot;pl-PL&quot;,&quot;measure1Role&quot;:&quot;Values&quot;,&quot;measure2Role&quot;:&quot;Comments&quot;,&quot;measure3Role&quot;:&quot;Plan&quot;,&quot;measure4Role&quot;:&quot;Forecast&quot;,&quot;measure5Role&quot;:&quot;Comments&quot;,&quot;enableFiltering&quot;:false,&quot;viewMode&quot;:1,&quot;invert&quot;:false,&quot;chartLayout&quot;:&quot;Responsive&quot;,&quot;referenceDisplayType&quot;:1,&quot;plotOverlappedReference&quot;:true,&quot;handleNullsAsZeros&quot;:false,&quot;limitOutliers&quot;:false,&quot;minOutlierValue&quot;:null,&quot;maxOutlierValue&quot;:null,&quot;showVerticalCharts&quot;:false,&quot;gapBetweenColumnsPercent&quot;:20,&quot;valueChartIntegrated&quot;:false,&quot;suppressEmptyColumns&quot;:false,&quot;showAllForecastData&quot;:false,&quot;currentPeriodVarianceOptions&quot;:0,&quot;currentPeriodVarianceCondition&quot;:0,&quot;dayInMonthVarianceCondition&quot;:15,&quot;dayInWeekVarianceCondition&quot;:4,&quot;monthInQuarterVarianceCondition&quot;:2,&quot;monthInYearVarianceCondition&quot;:7,&quot;stackedChart&quot;:false,&quot;stackedChartColors&quot;:0,&quot;d3ColorScheme&quot;:1,&quot;showTopNStackedOptions&quot;:1,&quot;topNStackedToKeep&quot;:5,&quot;topNStackedPercentage&quot;:80,&quot;topNStackedOthersLabel&quot;:&quot;Others&quot;,&quot;stackedAreaOpacity&quot;:67,&quot;showStackedLabelsAsPercentage&quot;:false,&quot;stackedChartSort&quot;:2,&quot;colorScheme&quot;:{&quot;positiveColor&quot;:&quot;#7aca00&quot;,&quot;negativeColor&quot;:&quot;#ff0000&quot;,&quot;neutralColor&quot;:&quot;#404040&quot;,&quot;markerColor&quot;:&quot;#000&quot;,&quot;lineColor&quot;:&quot;#404040&quot;,&quot;axisColor&quot;:&quot;#000&quot;,&quot;gridlineColor&quot;:&quot;#ccc&quot;,&quot;majorGridlineColor&quot;:&quot;#999&quot;,&quot;dotChartColor&quot;:&quot;#4080FF&quot;,&quot;useCustomScenarioColors&quot;:false,&quot;highlightColor&quot;:&quot;#0070C0&quot;},&quot;showDataLabels&quot;:true,&quot;showReferenceLabels&quot;:false,&quot;multilineCategories&quot;:false,&quot;displayUnits&quot;:&quot;Auto&quot;,&quot;showUnits&quot;:0,&quot;decimalPlaces&quot;:1,&quot;decimalPlacesPercentage&quot;:1,&quot;differenceHighlight&quot;:true,&quot;showDifferenceHighlightSubtotals&quot;:true,&quot;differenceLabel&quot;:0,&quot;differenceHighlightFromTo&quot;:0,&quot;differenceHighlightLineWidth&quot;:2,&quot;differenceHighlightArrowStyle&quot;:0,&quot;differenceHighlightConnectingLineColor&quot;:&quot;#808080&quot;,&quot;differenceHighlightConnectingLineStyle&quot;:0,&quot;differenceHighlightCustomFont&quot;:false,&quot;differenceHighlightFontSize&quot;:10,&quot;differenceHighlightFontFamily&quot;:&quot;Calibri, helvetica, arial, sans-serif&quot;,&quot;differenceHighlightEllipse&quot;:0,&quot;differenceHighlightEllipseBorderWidth&quot;:1,&quot;differenceHighlightEllipseBorderPadding&quot;:4,&quot;differenceHighlightEllipseFillOpacity&quot;:10,&quot;differenceHighlightMargin&quot;:0,&quot;showCommentBox&quot;:true,&quot;commentBoxCustomTitleStyle&quot;:false,&quot;commentBoxTitle&quot;:3,&quot;commentBoxTitleFontColor&quot;:&quot;#000&quot;,&quot;commentBoxTitleFontFamily&quot;:&quot;Calibri, helvetica, arial, sans-serif&quot;,&quot;commentBoxTitleFontSize&quot;:18,&quot;commentBoxCustomTextStyle&quot;:false,&quot;commentBoxTextFontColor&quot;:&quot;#000&quot;,&quot;commentBoxTextFontFamily&quot;:&quot;Calibri, helvetica, arial, sans-serif&quot;,&quot;commentBoxTextFontSize&quot;:16,&quot;commentBoxPlacement&quot;:0,&quot;commentBoxSize&quot;:&quot;0.66&quot;,&quot;commentBoxPadding&quot;:10,&quot;commentBoxListHorizontal&quot;:false,&quot;commentBoxItemsMargin&quot;:10,&quot;commentBoxBorderWidth&quot;:0,&quot;commentBoxBorderColor&quot;:&quot;#808080&quot;,&quot;commentBoxBorderRadius&quot;:0,&quot;commentBoxShadow&quot;:false,&quot;commentBoxBackgroundColor&quot;:&quot;#ffffff00&quot;,&quot;commentBoxVarianceIcon&quot;:2,&quot;commentBoxShowVariance&quot;:1,&quot;commentBoxExpandedGroup&quot;:&quot;&quot;,&quot;commentBoxUserChangedExpandedGroup&quot;:false,&quot;hasAxisBreak&quot;:false,&quot;axisBreakPercent&quot;:80,&quot;varianceLabel&quot;:1,&quot;showPercentageInLabel&quot;:true,&quot;varianceDisplayType&quot;:0,&quot;multiplesLayoutType&quot;:&quot;Rows&quot;,&quot;multiplesSort&quot;:2,&quot;multiples2dRowsSort&quot;:2,&quot;multiples2dColumnsSort&quot;:2,&quot;showTopNChartsOptions&quot;:0,&quot;topNChartsToKeep&quot;:10,&quot;topNChartsPercentage&quot;:80,&quot;topNChartsOthersLabel&quot;:&quot;Others&quot;,&quot;showMultiplesGrid&quot;:false,&quot;multiplesGridlinesColor&quot;:&quot;#cccccc&quot;,&quot;gridlineStyle&quot;:0,&quot;showOuterBorders&quot;:true,&quot;multiplesAxisLabelsOptions&quot;:0,&quot;zoomedChartBackgroundColor&quot;:&quot;#fff&quot;,&quot;chartType&quot;:2,&quot;labelDensity&quot;:6,&quot;labelFontSize&quot;:10,&quot;labelFontColor&quot;:&quot;#000&quot;,&quot;labelFontFamily&quot;:&quot;Calibri, helvetica, arial, sans-serif&quot;,&quot;labelPercentagePointUnit&quot;:&quot;pp&quot;,&quot;labelBackgroundTransparency&quot;:20,&quot;negativeValuesFormat&quot;:0,&quot;isPercentageData&quot;:false,&quot;showDotChart&quot;:true,&quot;dotChartFontColor&quot;:&quot;#4080FF&quot;,&quot;dotChartDisplayUnits&quot;:&quot;Auto&quot;,&quot;dotChartDecimalPlaces&quot;:1,&quot;dotChartLabelDensity&quot;:5,&quot;isDotChartPercentageData&quot;:false,&quot;dotChartMaxHeightPercent&quot;:90,&quot;dotChartLineWidth&quot;:1,&quot;dotChartLineStyle&quot;:0,&quot;dotChartMarkerShape&quot;:0,&quot;dotChartMarkerDensity&quot;:6,&quot;dotChartMarkerSizing&quot;:0,&quot;dotChartMarkerFixedSize&quot;:10,&quot;dotChartDroplineWidth&quot;:0,&quot;dotChartDroplineColor&quot;:&quot;#4080FF&quot;,&quot;chartStyle&quot;:0,&quot;lightenOverlapped&quot;:true,&quot;dotChartLineTransparency&quot;:0,&quot;areaNeutralOpacity&quot;:20,&quot;areaActualOpacity&quot;:34,&quot;areaVarianceOpacity&quot;:100,&quot;referenceMarkerSize&quot;:0,&quot;referenceMarkerFixedSize&quot;:10,&quot;showTitle&quot;:true,&quot;titleWrap&quot;:true,&quot;titleAlignment&quot;:&quot;left&quot;,&quot;titleFontSize&quot;:12,&quot;titleFontColor&quot;:&quot;#000&quot;,&quot;titleText&quot;:&quot;&quot;,&quot;titleFontFamily&quot;:&quot;Calibri, helvetica, arial, sans-serif&quot;,&quot;groupTitleFontSize&quot;:12,&quot;groupTitleFontColor&quot;:&quot;#000&quot;,&quot;groupTitleFontFamily&quot;:&quot;Calibri, helvetica, arial, sans-serif&quot;,&quot;groupTitleAlignment&quot;:&quot;left&quot;,&quot;groupTitleVerticalAlignment&quot;:&quot;Auto&quot;,&quot;showCategories&quot;:true,&quot;categoryWidth&quot;:0,&quot;verticalCategoriesDisplay&quot;:0,&quot;categoryMinWidth&quot;:35,&quot;categoryRotateAngle&quot;:0,&quot;categoryRotateAngleLimit&quot;:70,&quot;rotatedCartegoriesHeight&quot;:0,&quot;categoryLabelsOptions&quot;:0,&quot;axisLabelDensity&quot;:0,&quot;axisLabelDensityEveryNthLabel&quot;:5,&quot;showTopNCategories&quot;:false,&quot;topNCategoriesToKeep&quot;:5,&quot;showCategoriesFontSettings&quot;:false,&quot;categoriesFontColor&quot;:&quot;#000&quot;,&quot;categoriesFontSize&quot;:10,&quot;categoriesFontFamily&quot;:&quot;Calibri, helvetica, arial, sans-serif&quot;,&quot;topNOtherLabel&quot;:&quot;Others&quot;,&quot;showGrandTotal&quot;:false,&quot;grandTotalLabel&quot;:&quot;Total&quot;,&quot;valueHeader&quot;:&quot;AC&quot;,&quot;absoluteDifferenceHeader&quot;:null,&quot;relativeDifferenceHeader&quot;:null,&quot;referenceHeader&quot;:null,&quot;secondReferenceHeader&quot;:null,&quot;secondAbsoluteDifferenceHeader&quot;:null,&quot;secondRelativeDifferenceHeader&quot;:null,&quot;secondValueHeader&quot;:null,&quot;showLegend&quot;:true,&quot;switchReferenceScenarios&quot;:false,&quot;legendFontColor&quot;:&quot;#000&quot;,&quot;actual&quot;:&quot;AC&quot;,&quot;previousYear&quot;:null,&quot;forecast&quot;:null,&quot;plan&quot;:null,&quot;actual_previousYear&quot;:null,&quot;actual_previousYear_percent&quot;:null,&quot;actual_plan&quot;:null,&quot;actual_plan_percent&quot;:null,&quot;actual_forecast&quot;:null,&quot;actual_forecast_percent&quot;:null,&quot;forecast_previousYear&quot;:null,&quot;forecast_previousYear_percent&quot;:null,&quot;forecast_plan&quot;:null,&quot;forecast_plan_percent&quot;:null,&quot;previousYear_plan&quot;:null,&quot;previousYear_plan_percent&quot;:null,&quot;useAliasesInTooltips&quot;:false,&quot;useColoredLegendNames&quot;:false,&quot;legendItemsMargin&quot;:0,&quot;proFeaturesEnabled&quot;:true,&quot;proFeaturesUnlocked&quot;:true,&quot;proFeaturesDisabledByUser&quot;:false,&quot;company&quot;:&quot;Free version&quot;,&quot;expiryDate&quot;:null,&quot;disabledInViewMode&quot;:false,&quot;licenseKey&quot;:&quot;&quot;,&quot;lastLicenseCheck&quot;:&quot;&quot;,&quot;allowInteractions&quot;:true,&quot;showChartSlider&quot;:true,&quot;allowVarianceCalculationChange&quot;:true,&quot;allowDifferenceHighlightChange&quot;:true,&quot;allowAxisBreakChange&quot;:true,&quot;focusModeFontZoomPercentage&quot;:150,&quot;enableMeasureDrillThrough&quot;:false,&quot;lockedChartTypesViewMode&quot;:[],&quot;enableStackedChartIconInViewMode&quot;:true,&quot;allowInteractiveCommentBox&quot;:true,&quot;allowInteractiveLegendSettings&quot;:true,&quot;invertedGroups&quot;:[],&quot;highlightedGroups&quot;:[],&quot;highlightedGroupsCustomColors&quot;:[],&quot;invertedCategories&quot;:[],&quot;resultCategories&quot;:[],&quot;scenarioCategories&quot;:[],&quot;highlightedCategories&quot;:[],&quot;highlightedCategoriesCustomColors&quot;:[],&quot;differenceHighlightWidth&quot;:56,&quot;minChartHeight&quot;:165,&quot;scenarioOptions&quot;:{&quot;referenceScenario&quot;:null,&quot;valueScenario&quot;:0,&quot;secondValueScenario&quot;:null,&quot;secondReferenceScenario&quot;:null,&quot;referenceIndex&quot;:null,&quot;valueIndex&quot;:0,&quot;secondValueIndex&quot;:null,&quot;secondReferenceIndex&quot;:null,&quot;secondActualValueIndex&quot;:null,&quot;tooltipsIndices&quot;:[],&quot;commentsIndices&quot;:[1],&quot;hasActual&quot;:true,&quot;hasPreviousYear&quot;:false,&quot;hasPlan&quot;:false,&quot;hasForecast&quot;:false},&quot;usedMeasuresCount&quot;:2,&quot;defaultScenarioHeaders&quot;:{&quot;actual&quot;:&quot;AC&quot;,&quot;previousYear&quot;:null,&quot;forecast&quot;:null,&quot;plan&quot;:null,&quot;actual_previousYear&quot;:null,&quot;actual_previousYear_percent&quot;:null,&quot;actual_plan&quot;:null,&quot;actual_plan_percent&quot;:null,&quot;actual_forecast&quot;:null,&quot;actual_forecast_percent&quot;:null,&quot;previousYear_plan&quot;:null,&quot;previousYear_plan_percent&quot;:null,&quot;forecast_previousYear&quot;:null,&quot;forecast_previousYear_percent&quot;:null,&quot;forecast_plan&quot;:null,&quot;forecast_plan_percent&quot;:null,&quot;actual-previousYear&quot;:null,&quot;actual-previousYear-percent&quot;:null,&quot;actual-plan&quot;:null,&quot;actual-plan-percent&quot;:null,&quot;actual-forecast&quot;:null,&quot;actual-forecast-percent&quot;:null,&quot;previousYear-plan&quot;:null,&quot;previousYear-plan-percent&quot;:null,&quot;forecast-previousYear&quot;:null,&quot;forecast-previousYear-percent&quot;:null,&quot;forecast-plan&quot;:null,&quot;forecast-plan-percent&quot;:null}}"/>
    <we:property name="ZBILicenseSettings" value="{&quot;userInfo&quot;:{&quot;name&quot;:&quot;Tomasz Zdziarski&quot;,&quot;email&quot;:&quot;tomaszzdziarski@epoczta.pl&quot;,&quot;userId&quot;:&quot;00000000-0000-0000-cdfa-562f4d45d125&quot;,&quot;organizationId&quot;:&quot;9188040d-6c67-4c5b-b112-36a304b66dad&quot;,&quot;isViewer&quot;:false}}"/>
    <we:property name="zebrabi:table-data" value="&quot;{\&quot;values\&quot;:[{\&quot;source\&quot;:{\&quot;displayName\&quot;:\&quot;AC\&quot;},\&quot;values\&quot;:[138,150,170,168,140,130,120,122,125,156,182,200]},{\&quot;source\&quot;:{\&quot;displayName\&quot;:\&quot;Comments\&quot;},\&quot;values\&quot;:[\&quot;Seasonality disrupted due to Asian market lockdown. YTD plan expected to be achieved by May.\&quot;,null,null,null,null,null,\&quot;Production site #5 out of order due to natural disaster. Estimated repair time in late Oct. Evaluate alternative sites to meet the demand.\&quot;,null,null,\&quot;Production site #5 re-built and in full capacity.\&quot;,null,null]}],\&quot;categories\&quot;:[{\&quot;values\&quot;:[\&quot;Jan\&quot;,\&quot;Feb\&quot;,\&quot;Mar\&quot;,\&quot;Apr\&quot;,\&quot;May\&quot;,\&quot;Jun\&quot;,\&quot;Jul\&quot;,\&quot;Aug\&quot;,\&quot;Sep\&quot;,\&quot;Oct\&quot;,\&quot;Nov\&quot;,\&quot;Dec\&quot;],\&quot;source\&quot;:{\&quot;displayName\&quot;:\&quot;Month\&quot;}}],\&quot;rowFields\&quot;:[],\&quot;columnFields\&quot;:[],\&quot;valueFields\&quot;:[\&quot;AC\&quot;,\&quot;Comments\&quot;],\&quot;rowGrandTotal\&quot;:false,\&quot;columnGrandTotal\&quot;:false,\&quot;rowNames\&quot;:[],\&quot;columnNames\&quot;:[],\&quot;valueNames\&quot;:[\&quot;AC\&quot;,\&quot;Comments\&quot;],\&quot;metadata\&quot;:{\&quot;columns\&quot;:[{\&quot;displayName\&quot;:\&quot;AC\&quot;,\&quot;roles\&quot;:{\&quot;Values\&quot;:true},\&quot;type\&quot;:{\&quot;numeric\&quot;:true},\&quot;queryName\&quot;:\&quot;AC\&quot;,\&quot;index\&quot;:0},{\&quot;displayName\&quot;:\&quot;Comments\&quot;,\&quot;roles\&quot;:{\&quot;Comments\&quot;:true},\&quot;type\&quot;:{\&quot;text\&quot;:true},\&quot;queryName\&quot;:\&quot;Comments\&quot;,\&quot;index\&quot;:1}]}}&quot;"/>
  </we:properties>
  <we:bindings/>
  <we:snapshot xmlns:r="http://schemas.openxmlformats.org/officeDocument/2006/relationships" r:embed="rId1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1654</TotalTime>
  <Words>4</Words>
  <Application>Microsoft Office PowerPoint</Application>
  <PresentationFormat>Panoramiczny</PresentationFormat>
  <Paragraphs>1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3</vt:i4>
      </vt:variant>
      <vt:variant>
        <vt:lpstr>Tytuły slajdów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Merriweather Light</vt:lpstr>
      <vt:lpstr>Projekt niestandardowy</vt:lpstr>
      <vt:lpstr>2_Projekt niestandardowy</vt:lpstr>
      <vt:lpstr>Office Theme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Jakub Krukowski</dc:creator>
  <cp:lastModifiedBy>Tomasz Zdziarski</cp:lastModifiedBy>
  <cp:revision>102</cp:revision>
  <dcterms:created xsi:type="dcterms:W3CDTF">2023-11-17T10:58:50Z</dcterms:created>
  <dcterms:modified xsi:type="dcterms:W3CDTF">2024-05-24T14:09:52Z</dcterms:modified>
</cp:coreProperties>
</file>